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62" r:id="rId4"/>
    <p:sldId id="272" r:id="rId5"/>
    <p:sldId id="266" r:id="rId6"/>
    <p:sldId id="271" r:id="rId7"/>
    <p:sldId id="257" r:id="rId8"/>
    <p:sldId id="280" r:id="rId9"/>
    <p:sldId id="274" r:id="rId10"/>
    <p:sldId id="267" r:id="rId11"/>
    <p:sldId id="281" r:id="rId12"/>
    <p:sldId id="275" r:id="rId13"/>
    <p:sldId id="268" r:id="rId14"/>
    <p:sldId id="278" r:id="rId15"/>
    <p:sldId id="27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783DABA-E91A-43C9-BDF3-58915CC6651F}" type="datetimeFigureOut">
              <a:rPr lang="en-US" smtClean="0"/>
              <a:t>2/12/2023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A1EDE7-FCA2-4D56-B7A2-72C3B85424E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E5222F-D095-472F-AC3A-A6ACB26CFF4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1122363"/>
            <a:ext cx="9144000" cy="185737"/>
          </a:xfrm>
        </p:spPr>
        <p:txBody>
          <a:bodyPr>
            <a:noAutofit/>
          </a:bodyPr>
          <a:lstStyle/>
          <a:p>
            <a:r>
              <a:rPr lang="en-US" sz="4800" dirty="0" smtClean="0"/>
              <a:t> 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697" y="1869945"/>
            <a:ext cx="7022606" cy="311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79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84" y="1824229"/>
            <a:ext cx="109728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C-Suite</a:t>
            </a:r>
            <a:endParaRPr lang="en-US" sz="4000" dirty="0" smtClean="0"/>
          </a:p>
          <a:p>
            <a:r>
              <a:rPr lang="en-US" sz="4000" dirty="0" smtClean="0"/>
              <a:t>Radiology Directors</a:t>
            </a:r>
            <a:endParaRPr lang="en-US" sz="4000" dirty="0" smtClean="0"/>
          </a:p>
          <a:p>
            <a:r>
              <a:rPr lang="en-US" sz="4000" dirty="0" smtClean="0"/>
              <a:t>Radiologists and Cardiologists</a:t>
            </a:r>
            <a:endParaRPr lang="en-US" sz="4000" dirty="0" smtClean="0"/>
          </a:p>
          <a:p>
            <a:pPr marL="109728" indent="0"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Big Fish and Personalities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52051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84" y="1824229"/>
            <a:ext cx="109728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Given a directive from Upper Management</a:t>
            </a:r>
          </a:p>
          <a:p>
            <a:r>
              <a:rPr lang="en-US" sz="4000" dirty="0" smtClean="0"/>
              <a:t>Bringing in an outside vendor. </a:t>
            </a:r>
            <a:endParaRPr lang="en-US" sz="4000" dirty="0" smtClean="0"/>
          </a:p>
          <a:p>
            <a:r>
              <a:rPr lang="en-US" sz="4000" dirty="0" smtClean="0"/>
              <a:t>Less costly repair alternative.</a:t>
            </a:r>
            <a:endParaRPr lang="en-US" sz="4000" dirty="0" smtClean="0"/>
          </a:p>
          <a:p>
            <a:r>
              <a:rPr lang="en-US" sz="4000" dirty="0" smtClean="0"/>
              <a:t>Knowing when to walkaway.</a:t>
            </a:r>
            <a:endParaRPr lang="en-US" sz="4000" dirty="0" smtClean="0"/>
          </a:p>
          <a:p>
            <a:pPr marL="109728" indent="0">
              <a:buNone/>
            </a:pP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4738" y="301015"/>
            <a:ext cx="1036906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</a:t>
            </a:r>
            <a:r>
              <a:rPr lang="en-US" dirty="0" smtClean="0"/>
              <a:t>Accepting Things Out Of Your Control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02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561" y="1876983"/>
            <a:ext cx="10972800" cy="45259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Don’t Be That Guy</a:t>
            </a:r>
          </a:p>
          <a:p>
            <a:r>
              <a:rPr lang="en-US" sz="4400" dirty="0" smtClean="0"/>
              <a:t>Be Thoughtful</a:t>
            </a:r>
          </a:p>
          <a:p>
            <a:r>
              <a:rPr lang="en-US" sz="4400" dirty="0" smtClean="0"/>
              <a:t>Consider other thoughts and opinions</a:t>
            </a:r>
          </a:p>
          <a:p>
            <a:r>
              <a:rPr lang="en-US" sz="4400" dirty="0" smtClean="0"/>
              <a:t>Don’t call people out</a:t>
            </a:r>
            <a:endParaRPr lang="en-US" sz="4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      Keeping My Opinion to Myself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51811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Imaging </a:t>
            </a:r>
            <a:r>
              <a:rPr lang="en-US" sz="4000" dirty="0" smtClean="0"/>
              <a:t>is </a:t>
            </a:r>
            <a:r>
              <a:rPr lang="en-US" sz="4000" dirty="0" smtClean="0"/>
              <a:t>a small community</a:t>
            </a:r>
          </a:p>
          <a:p>
            <a:r>
              <a:rPr lang="en-US" sz="4000" dirty="0" smtClean="0"/>
              <a:t>Lots of movement within the community</a:t>
            </a:r>
          </a:p>
          <a:p>
            <a:r>
              <a:rPr lang="en-US" sz="4000" dirty="0" smtClean="0"/>
              <a:t>Your Co-Worker today may be your boss tomorrow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</a:t>
            </a:r>
            <a:r>
              <a:rPr lang="en-US" b="1" dirty="0" smtClean="0"/>
              <a:t>Don’t Burn Your Bridges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693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677" y="2490300"/>
            <a:ext cx="10972800" cy="1143000"/>
          </a:xfrm>
        </p:spPr>
        <p:txBody>
          <a:bodyPr/>
          <a:lstStyle/>
          <a:p>
            <a:r>
              <a:rPr lang="en-US" b="0" dirty="0" smtClean="0">
                <a:effectLst/>
              </a:rPr>
              <a:t>       </a:t>
            </a:r>
            <a:r>
              <a:rPr lang="en-US" sz="5400" b="0" dirty="0" smtClean="0">
                <a:effectLst/>
              </a:rPr>
              <a:t>Thank you for your time!</a:t>
            </a:r>
            <a:endParaRPr lang="en-US" sz="54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9590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575" y="833437"/>
            <a:ext cx="7562850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AE5222F-D095-472F-AC3A-A6ACB26CF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877" y="1143000"/>
            <a:ext cx="10993315" cy="1795708"/>
          </a:xfrm>
        </p:spPr>
        <p:txBody>
          <a:bodyPr>
            <a:noAutofit/>
          </a:bodyPr>
          <a:lstStyle/>
          <a:p>
            <a:r>
              <a:rPr lang="en-US" sz="4800" dirty="0" smtClean="0"/>
              <a:t>   </a:t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  1</a:t>
            </a:r>
            <a:r>
              <a:rPr lang="en-US" sz="4800" dirty="0" smtClean="0"/>
              <a:t>0 </a:t>
            </a:r>
            <a:r>
              <a:rPr lang="en-US" sz="4800" dirty="0"/>
              <a:t>Things I Wish I </a:t>
            </a:r>
            <a:r>
              <a:rPr lang="en-US" sz="4800" dirty="0" smtClean="0"/>
              <a:t>Knew About      			Medical Imaging 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/>
              <a:t/>
            </a:r>
            <a:br>
              <a:rPr lang="en-US" sz="4800" dirty="0"/>
            </a:br>
            <a:r>
              <a:rPr lang="en-US" sz="4800" dirty="0" smtClean="0"/>
              <a:t>          </a:t>
            </a:r>
            <a:r>
              <a:rPr lang="en-US" sz="3600" dirty="0" smtClean="0"/>
              <a:t>By: Brian Wilson, CBET, CRES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04199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A1156E-B244-4080-B59B-745F0198B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Imaging typically pays better than Biomed positions</a:t>
            </a:r>
            <a:endParaRPr lang="en-US" sz="3600" dirty="0"/>
          </a:p>
          <a:p>
            <a:r>
              <a:rPr lang="en-US" sz="3600" dirty="0" smtClean="0"/>
              <a:t>Equipment is more complex and technical</a:t>
            </a:r>
            <a:endParaRPr lang="en-US" sz="3600" dirty="0"/>
          </a:p>
          <a:p>
            <a:r>
              <a:rPr lang="en-US" sz="3600" dirty="0" smtClean="0"/>
              <a:t>Government Regulations</a:t>
            </a:r>
            <a:endParaRPr lang="en-US" sz="3600" dirty="0"/>
          </a:p>
          <a:p>
            <a:r>
              <a:rPr lang="en-US" sz="3600" dirty="0" smtClean="0"/>
              <a:t>Higher financial liability when the equipment is out of service. </a:t>
            </a:r>
            <a:endParaRPr lang="en-US" sz="3600" dirty="0"/>
          </a:p>
          <a:p>
            <a:pPr marL="109728" indent="0">
              <a:buNone/>
            </a:pPr>
            <a:endParaRPr lang="en-US" sz="3600" dirty="0"/>
          </a:p>
          <a:p>
            <a:endParaRPr lang="en-US" sz="360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855027A-04C0-4DB6-9D33-DA10C8C63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Imaging vs Biomed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725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Let Management know of your intentions </a:t>
            </a:r>
          </a:p>
          <a:p>
            <a:r>
              <a:rPr lang="en-US" sz="4000" dirty="0" smtClean="0"/>
              <a:t>Radiology Jobs are hard to fill</a:t>
            </a:r>
          </a:p>
          <a:p>
            <a:r>
              <a:rPr lang="en-US" sz="4000" dirty="0" smtClean="0"/>
              <a:t>Ultrasound is a good beginning modality</a:t>
            </a:r>
          </a:p>
          <a:p>
            <a:r>
              <a:rPr lang="en-US" sz="4000" dirty="0" smtClean="0"/>
              <a:t>OJT and Job Shadowing</a:t>
            </a:r>
          </a:p>
          <a:p>
            <a:r>
              <a:rPr lang="en-US" sz="4000" dirty="0" smtClean="0"/>
              <a:t>Vendor and Radiology Specific Training options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</a:t>
            </a:r>
            <a:r>
              <a:rPr lang="en-US" b="1" dirty="0" smtClean="0"/>
              <a:t>Radiology Career Path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4859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Work with Senior Technicians </a:t>
            </a:r>
          </a:p>
          <a:p>
            <a:r>
              <a:rPr lang="en-US" sz="4000" dirty="0" smtClean="0"/>
              <a:t>Help and learn from Vendor Service Representatives</a:t>
            </a:r>
          </a:p>
          <a:p>
            <a:r>
              <a:rPr lang="en-US" sz="4000" dirty="0" smtClean="0"/>
              <a:t>Learn the Clinical applications from Department </a:t>
            </a:r>
            <a:r>
              <a:rPr lang="en-US" sz="4000" dirty="0"/>
              <a:t>S</a:t>
            </a:r>
            <a:r>
              <a:rPr lang="en-US" sz="4000" dirty="0" smtClean="0"/>
              <a:t>taff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	</a:t>
            </a:r>
            <a:r>
              <a:rPr lang="en-US" b="1" dirty="0" smtClean="0"/>
              <a:t>Job Shadowing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700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Check with Management for any available opportunities.</a:t>
            </a:r>
          </a:p>
          <a:p>
            <a:r>
              <a:rPr lang="en-US" sz="3600" dirty="0" smtClean="0"/>
              <a:t>Attend Biomed Association meetings for free training</a:t>
            </a:r>
          </a:p>
          <a:p>
            <a:r>
              <a:rPr lang="en-US" sz="3600" dirty="0" smtClean="0"/>
              <a:t>Vendors will often offer training to large hospital networks.</a:t>
            </a:r>
          </a:p>
          <a:p>
            <a:r>
              <a:rPr lang="en-US" sz="3600" dirty="0" smtClean="0"/>
              <a:t>Pursue OJT opportunities ( In-House, Vendor)</a:t>
            </a:r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   Actively Pursue Training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3652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C94EDB-6A5D-4BBB-8DDA-CA11B1FE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pays to be flexible in your job capabilities.</a:t>
            </a:r>
          </a:p>
          <a:p>
            <a:endParaRPr lang="en-US" dirty="0"/>
          </a:p>
          <a:p>
            <a:r>
              <a:rPr lang="en-US" dirty="0" smtClean="0"/>
              <a:t>I know several techs that stay locked in on what machines they will work on.</a:t>
            </a:r>
          </a:p>
          <a:p>
            <a:endParaRPr lang="en-US" dirty="0"/>
          </a:p>
          <a:p>
            <a:r>
              <a:rPr lang="en-US" dirty="0" smtClean="0"/>
              <a:t>Being able to work on machines made by different manufacturers.</a:t>
            </a:r>
          </a:p>
          <a:p>
            <a:endParaRPr lang="en-US" dirty="0"/>
          </a:p>
          <a:p>
            <a:r>
              <a:rPr lang="en-US" dirty="0" smtClean="0"/>
              <a:t>Expand the types of modalities you are able and willing to service.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DFA254-437E-4E89-B43B-A063CAF32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Being Multi Vendor, Multi Modality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358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Incoming Inspection- Acceptance Testing</a:t>
            </a:r>
          </a:p>
          <a:p>
            <a:r>
              <a:rPr lang="en-US" dirty="0" smtClean="0"/>
              <a:t>Be the person that does this for your department</a:t>
            </a:r>
          </a:p>
          <a:p>
            <a:r>
              <a:rPr lang="en-US" dirty="0" smtClean="0"/>
              <a:t>Be the first to learn new equipment</a:t>
            </a:r>
          </a:p>
          <a:p>
            <a:r>
              <a:rPr lang="en-US" dirty="0" smtClean="0"/>
              <a:t>See how things are assembled</a:t>
            </a:r>
          </a:p>
          <a:p>
            <a:r>
              <a:rPr lang="en-US" dirty="0" smtClean="0"/>
              <a:t>Learn the configuration or special features of new equipment</a:t>
            </a:r>
          </a:p>
          <a:p>
            <a:r>
              <a:rPr lang="en-US" dirty="0" smtClean="0"/>
              <a:t>Sometimes you can get special tools or supplies that come with the new equipment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New Equipment Installation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26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Field Service Engineer</a:t>
            </a:r>
          </a:p>
          <a:p>
            <a:r>
              <a:rPr lang="en-US" sz="4000" dirty="0" smtClean="0"/>
              <a:t>Technical Support</a:t>
            </a:r>
          </a:p>
          <a:p>
            <a:r>
              <a:rPr lang="en-US" sz="4000" dirty="0" smtClean="0"/>
              <a:t>Manufacturing Technician</a:t>
            </a:r>
          </a:p>
          <a:p>
            <a:r>
              <a:rPr lang="en-US" sz="4000" dirty="0" smtClean="0"/>
              <a:t>Repair Depot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Manufacturer Career Path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4429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331</Words>
  <Application>Microsoft Office PowerPoint</Application>
  <PresentationFormat>Custom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 </vt:lpstr>
      <vt:lpstr>       10 Things I Wish I Knew About         Medical Imaging             By: Brian Wilson, CBET, CRES</vt:lpstr>
      <vt:lpstr>Imaging vs Biomed </vt:lpstr>
      <vt:lpstr>                Radiology Career Path</vt:lpstr>
      <vt:lpstr>    Job Shadowing</vt:lpstr>
      <vt:lpstr>               Actively Pursue Training</vt:lpstr>
      <vt:lpstr>Being Multi Vendor, Multi Modality</vt:lpstr>
      <vt:lpstr>           New Equipment Installation </vt:lpstr>
      <vt:lpstr>            Manufacturer Career Path</vt:lpstr>
      <vt:lpstr>                Big Fish and Personalities</vt:lpstr>
      <vt:lpstr>      Accepting Things Out Of Your Control</vt:lpstr>
      <vt:lpstr>      Keeping My Opinion to Myself</vt:lpstr>
      <vt:lpstr>                 Don’t Burn Your Bridges</vt:lpstr>
      <vt:lpstr>       Thank you for your time!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Things I Wish I Knew about HTM </dc:title>
  <dc:creator>David Scott</dc:creator>
  <cp:lastModifiedBy>Burlington</cp:lastModifiedBy>
  <cp:revision>32</cp:revision>
  <dcterms:created xsi:type="dcterms:W3CDTF">2022-03-28T01:51:18Z</dcterms:created>
  <dcterms:modified xsi:type="dcterms:W3CDTF">2023-02-12T18:08:35Z</dcterms:modified>
</cp:coreProperties>
</file>